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Diction #2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sz="2400" smtClean="0"/>
              <a:t>"As I watched, the sun broke weakly through, brightened the rich red of the fawns, and </a:t>
            </a:r>
            <a:r>
              <a:rPr sz="2400" u="sng" smtClean="0"/>
              <a:t>kindled</a:t>
            </a:r>
            <a:r>
              <a:rPr sz="2400" smtClean="0"/>
              <a:t> their white spots."  -"Twins" by E. B. White</a:t>
            </a:r>
          </a:p>
          <a:p>
            <a:endParaRPr sz="2400" smtClean="0"/>
          </a:p>
          <a:p>
            <a:r>
              <a:rPr sz="2400" u="sng" smtClean="0"/>
              <a:t>Discuss</a:t>
            </a:r>
            <a:r>
              <a:rPr sz="2400" smtClean="0"/>
              <a:t>:  </a:t>
            </a:r>
            <a:endParaRPr sz="2400" dirty="0" smtClean="0"/>
          </a:p>
          <a:p>
            <a:pPr marL="457200" indent="-457200">
              <a:buAutoNum type="arabicPeriod"/>
            </a:pPr>
            <a:r>
              <a:rPr sz="2400" smtClean="0"/>
              <a:t>What kind of flame does </a:t>
            </a:r>
            <a:r>
              <a:rPr sz="2400" i="1" smtClean="0"/>
              <a:t>kindled</a:t>
            </a:r>
            <a:r>
              <a:rPr sz="2400" smtClean="0"/>
              <a:t> imply?  How does this verb suit the purpose of the sentence?</a:t>
            </a:r>
          </a:p>
          <a:p>
            <a:pPr marL="457200" indent="-457200">
              <a:buAutoNum type="arabicPeriod"/>
            </a:pPr>
            <a:r>
              <a:rPr sz="2400" smtClean="0"/>
              <a:t>Would the sentence be strengthened or weakened by changing </a:t>
            </a:r>
            <a:r>
              <a:rPr sz="2400" i="1" smtClean="0"/>
              <a:t>the sun broke weakly through</a:t>
            </a:r>
            <a:r>
              <a:rPr sz="2400" smtClean="0"/>
              <a:t> to </a:t>
            </a:r>
            <a:r>
              <a:rPr sz="2400" i="1" smtClean="0"/>
              <a:t>the sun burst through</a:t>
            </a:r>
            <a:r>
              <a:rPr sz="2400" smtClean="0"/>
              <a:t>?  Explain the effect this change would have on the use of the verb </a:t>
            </a:r>
            <a:r>
              <a:rPr sz="2400" i="1" smtClean="0"/>
              <a:t>kindled</a:t>
            </a:r>
            <a:r>
              <a:rPr sz="2400" smtClean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Diction #2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sz="2800" smtClean="0"/>
              <a:t>"As I watched, the sun broke weakly through, brightened the rich red of the fawns, and </a:t>
            </a:r>
            <a:r>
              <a:rPr sz="2800" u="sng" smtClean="0"/>
              <a:t>kindled</a:t>
            </a:r>
            <a:r>
              <a:rPr sz="2800" smtClean="0"/>
              <a:t> their white spots."  -"Twins" by E. B. White</a:t>
            </a:r>
          </a:p>
          <a:p>
            <a:endParaRPr sz="2800" smtClean="0"/>
          </a:p>
          <a:p>
            <a:r>
              <a:rPr sz="2800" smtClean="0"/>
              <a:t>Apply:</a:t>
            </a:r>
          </a:p>
          <a:p>
            <a:r>
              <a:rPr sz="2800" b="1" smtClean="0"/>
              <a:t>Brainstorm with the class a list of action verbs that demonstrate the effects of sunlight.</a:t>
            </a:r>
          </a:p>
          <a:p>
            <a:endParaRPr sz="2800" smtClean="0"/>
          </a:p>
          <a:p>
            <a:endParaRPr sz="280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</TotalTime>
  <Words>148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Diction #2</vt:lpstr>
      <vt:lpstr>Diction #2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5</cp:revision>
  <dcterms:created xsi:type="dcterms:W3CDTF">2008-08-19T21:40:58Z</dcterms:created>
  <dcterms:modified xsi:type="dcterms:W3CDTF">2011-08-29T14:07:23Z</dcterms:modified>
</cp:coreProperties>
</file>